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71" r:id="rId9"/>
    <p:sldId id="272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9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786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987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52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42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843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25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69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232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2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3664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582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3CF6C-6715-3148-A176-A5310FC0D768}" type="datetimeFigureOut">
              <a:rPr lang="fr-FR" smtClean="0"/>
              <a:t>06/02/15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CA3A7-EB7F-974B-A9A7-AA5E617EA8D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50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Deform2015 </a:t>
            </a:r>
            <a:r>
              <a:rPr lang="fr-FR" dirty="0" err="1" smtClean="0"/>
              <a:t>thematic</a:t>
            </a:r>
            <a:r>
              <a:rPr lang="fr-FR" dirty="0" smtClean="0"/>
              <a:t> </a:t>
            </a:r>
            <a:r>
              <a:rPr lang="fr-FR" dirty="0" err="1" smtClean="0"/>
              <a:t>school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Barcelonnette, 7-13 </a:t>
            </a:r>
            <a:r>
              <a:rPr lang="fr-FR" dirty="0" err="1" smtClean="0"/>
              <a:t>February</a:t>
            </a:r>
            <a:r>
              <a:rPr lang="fr-FR" dirty="0" smtClean="0"/>
              <a:t> 2015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54" y="274347"/>
            <a:ext cx="8428692" cy="1256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520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where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are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we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now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?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" name="Image 2" descr="subduction_sket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864" y="1446071"/>
            <a:ext cx="6199870" cy="3083337"/>
          </a:xfrm>
          <a:prstGeom prst="rect">
            <a:avLst/>
          </a:prstGeom>
        </p:spPr>
      </p:pic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4281021"/>
            <a:ext cx="8001000" cy="2264697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Boundary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conditions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Rheology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the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surrounding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medium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Friction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along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the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fault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plan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Initial stress conditions and interactions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679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Lectures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organization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Saturday &amp;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Sunday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Geodesy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GPS,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InSAR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&amp; Optical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correlation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Teachers</a:t>
            </a:r>
            <a:endParaRPr lang="fr-FR" sz="20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Jeff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Freymueller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Professor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University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Fairbanks, USA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Cecile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Lasserre, CNRS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ISTerre, Grenoble,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Marc Pierrot-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Deseilligny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IGN, Paris,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Jean-Mathieu Nocquet, IRD,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Geoazur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Nice France &amp; IG-EPN, Quito,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Ecuador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fr-FR" sz="1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788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Lectures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organization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Monday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Seismology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&amp;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mechanics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Teachers</a:t>
            </a:r>
            <a:endParaRPr lang="fr-FR" sz="20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Martin Vallée, CNAP,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IPG Paris,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Arsha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Bhat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CNRS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IPG Paris,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endParaRPr lang="fr-FR" sz="1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565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Lectures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organization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Tuesday: Active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tectonics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paleoseismology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geomorpholy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&amp;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dating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Teachers</a:t>
            </a:r>
            <a:endParaRPr lang="fr-FR" sz="20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Jérôme Van der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Woerd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CNRS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EOST, Strasbourg,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Yann Klinger, CNRS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IPG Paris,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endParaRPr lang="fr-FR" sz="1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91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61116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Lectures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organization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4300" y="847649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Wednesday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 Field Trip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around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Barcelonnette 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Departure</a:t>
            </a: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 8:15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Hot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clothes</a:t>
            </a: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needed</a:t>
            </a:r>
            <a:endParaRPr lang="fr-FR" sz="20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Teachers</a:t>
            </a: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2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Jean-Claude Hippolyte, CEREGE, Aix-en-Provence,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Stéphane Baize, IRSN, Paris, France</a:t>
            </a:r>
            <a:endParaRPr lang="fr-FR" sz="1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4372" y="3767220"/>
            <a:ext cx="5161550" cy="2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37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Lectures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organization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Thursday &amp; Friday: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Modeling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Teachers</a:t>
            </a:r>
            <a:endParaRPr lang="fr-FR" sz="20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Luce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Fleitout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CNRS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ENS Paris, France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Sylvain Barbot, EOS, Singapore.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Bruce Shaw,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Lamont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Obs., Columbia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Univ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., USA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endParaRPr lang="fr-FR" sz="16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Seismic</a:t>
            </a: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Hazards</a:t>
            </a: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Assessement</a:t>
            </a:r>
            <a:endParaRPr lang="fr-FR" sz="1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Teacher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Stéphane Baize, IRSN, Paris, France</a:t>
            </a:r>
          </a:p>
        </p:txBody>
      </p:sp>
    </p:spTree>
    <p:extLst>
      <p:ext uri="{BB962C8B-B14F-4D97-AF65-F5344CB8AC3E}">
        <p14:creationId xmlns:p14="http://schemas.microsoft.com/office/powerpoint/2010/main" val="1496366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Evening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invited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talks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168660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Monday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evening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 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F. Renard,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ISterre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: </a:t>
            </a:r>
            <a:endParaRPr lang="fr-FR" sz="11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endParaRPr lang="fr-FR" sz="16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20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0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Tuesday </a:t>
            </a:r>
            <a:r>
              <a:rPr lang="fr-FR" sz="20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evening</a:t>
            </a:r>
            <a:endParaRPr lang="fr-FR" sz="16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Teacher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6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Stéphane </a:t>
            </a:r>
            <a:r>
              <a:rPr lang="fr-FR" sz="16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Dominguez</a:t>
            </a:r>
            <a:r>
              <a:rPr lang="fr-FR" sz="16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Géosciences Montpellier, France</a:t>
            </a:r>
          </a:p>
        </p:txBody>
      </p:sp>
      <p:pic>
        <p:nvPicPr>
          <p:cNvPr id="2" name="Image 1" descr="CARTE_BONNE_ANNEE_2015_englishb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125646"/>
            <a:ext cx="4064000" cy="250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4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86729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Students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evening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603843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Short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talks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(5 mn)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Sundays</a:t>
            </a: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&amp; Thursday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14645" y="2405892"/>
            <a:ext cx="8610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Students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afternoon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3484362"/>
            <a:ext cx="8001000" cy="603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Slot for discussions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proposed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by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students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21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Practical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informations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WIFI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Contact for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logistic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at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Soleane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45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Practical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informations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 lnSpcReduction="10000"/>
          </a:bodyPr>
          <a:lstStyle/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WIFI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07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:45-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08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:45: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Breakfast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09:00-10:30: Lecture I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10:30-10:45: Coffee break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11:00-13:00: Lecture II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13:00-14:00: Lunch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14:00-16:00: Free time for discussion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16:00-19:00: Lecture III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19:15-20:30: Diner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20:30-22:00: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Students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short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talks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&amp;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Invited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speakers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/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752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err="1" smtClean="0">
                <a:latin typeface="Calibri" charset="0"/>
                <a:ea typeface="ＭＳ Ｐゴシック" charset="0"/>
                <a:cs typeface="ＭＳ Ｐゴシック" charset="0"/>
              </a:rPr>
              <a:t>Practical</a:t>
            </a:r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 informations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Bring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your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laptop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load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your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batteries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Have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Matlab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installed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</a:pP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Thursday &amp; Friday lectures</a:t>
            </a:r>
            <a:endParaRPr lang="fr-FR" sz="15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116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Sponsors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155713"/>
            <a:ext cx="8001000" cy="3330921"/>
          </a:xfrm>
        </p:spPr>
        <p:txBody>
          <a:bodyPr>
            <a:normAutofit lnSpcReduction="10000"/>
          </a:bodyPr>
          <a:lstStyle/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International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Union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of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Geodesy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&amp;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Geophysics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CNRS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IRSN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CNES</a:t>
            </a:r>
          </a:p>
          <a:p>
            <a:pPr algn="l" eaLnBrk="1" hangingPunct="1">
              <a:lnSpc>
                <a:spcPct val="150000"/>
              </a:lnSpc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Support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from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IPG Paris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Geoazur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(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Nice</a:t>
            </a: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)</a:t>
            </a: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1914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077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Motivations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Over the last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two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decades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tremendous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improvement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in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our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ability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to observe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and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faults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Observation of the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from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Space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GPS,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InSAR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optic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correlation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New mission: Galileo,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Sentinel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Pleiades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Improvement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continuously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recording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observation Networks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Seismology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GPS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tiltmeters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&amp;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strainmeters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Improvement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seeing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cycles of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past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paleoseismololgy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dating</a:t>
            </a: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techniques,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higher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resolution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images, GPR</a:t>
            </a: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</a:pP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042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Motivations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447800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However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we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are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still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missing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an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integrate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view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the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cycle, and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still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far far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from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being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able to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anticipate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where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when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and how future major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will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happen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From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the point of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view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individual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we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found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difficulty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to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keep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up-to-date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with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the information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coming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from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the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various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disciplines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dealing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with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and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faults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Processing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data and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extracting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tiny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signal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requires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specialists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But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interpretation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the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results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obtained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requires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broader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view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on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faults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and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processes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fr-FR" sz="15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</a:pP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872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Motivations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10531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Deform2015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provide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an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overview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of techniques &amp; concepts for the disciplines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dealing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with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and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faults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Observation: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concepts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what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it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can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do, how do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we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use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it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to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study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earthquakes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&amp;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tectonics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limitations,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errors</a:t>
            </a:r>
            <a:endParaRPr lang="fr-FR" sz="11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9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Modelling</a:t>
            </a:r>
            <a:endParaRPr lang="fr-FR" sz="19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concept</a:t>
            </a: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approaches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fr-FR" sz="15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results</a:t>
            </a:r>
            <a:endParaRPr lang="fr-FR" sz="15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lvl="1" algn="l">
              <a:lnSpc>
                <a:spcPct val="150000"/>
              </a:lnSpc>
              <a:buFont typeface="Arial" charset="0"/>
              <a:buChar char="•"/>
            </a:pPr>
            <a:r>
              <a:rPr lang="fr-FR" sz="15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15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Main questions </a:t>
            </a:r>
            <a:endParaRPr lang="fr-FR" sz="15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 eaLnBrk="1" hangingPunct="1">
              <a:lnSpc>
                <a:spcPct val="150000"/>
              </a:lnSpc>
            </a:pPr>
            <a:endParaRPr lang="fr-FR" sz="19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86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610600" cy="838200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charset="0"/>
                <a:ea typeface="ＭＳ Ｐゴシック" charset="0"/>
                <a:cs typeface="ＭＳ Ｐゴシック" charset="0"/>
              </a:rPr>
              <a:t>Motivations</a:t>
            </a:r>
            <a:endParaRPr lang="fr-FR" sz="40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210531"/>
            <a:ext cx="8001000" cy="487680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19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300" dirty="0" err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Improve</a:t>
            </a:r>
            <a:r>
              <a:rPr lang="fr-FR" sz="23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300" dirty="0" err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your</a:t>
            </a:r>
            <a:r>
              <a:rPr lang="fr-FR" sz="23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300" dirty="0" err="1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PhD</a:t>
            </a:r>
            <a:r>
              <a:rPr lang="fr-FR" sz="23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!</a:t>
            </a: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Put 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your</a:t>
            </a: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observations in a 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wider</a:t>
            </a: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context</a:t>
            </a:r>
            <a:endParaRPr lang="fr-FR" sz="23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23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Talk 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with</a:t>
            </a: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old</a:t>
            </a: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(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experienced</a:t>
            </a: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) 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researcher</a:t>
            </a:r>
            <a:endParaRPr lang="fr-FR" sz="2300" dirty="0" smtClean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fr-FR" sz="23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fr-FR" sz="2300" dirty="0" err="1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Build</a:t>
            </a:r>
            <a:r>
              <a:rPr lang="fr-FR" sz="2300" dirty="0" smtClean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 networks</a:t>
            </a:r>
            <a:endParaRPr lang="fr-FR" sz="20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401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738</Words>
  <Application>Microsoft Macintosh PowerPoint</Application>
  <PresentationFormat>Présentation à l'écran (4:3)</PresentationFormat>
  <Paragraphs>115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Deform2015 thematic school</vt:lpstr>
      <vt:lpstr>Practical informations</vt:lpstr>
      <vt:lpstr>Practical informations</vt:lpstr>
      <vt:lpstr>Practical informations</vt:lpstr>
      <vt:lpstr>Sponsors</vt:lpstr>
      <vt:lpstr>Motivations</vt:lpstr>
      <vt:lpstr>Motivations</vt:lpstr>
      <vt:lpstr>Motivations</vt:lpstr>
      <vt:lpstr>Motivations</vt:lpstr>
      <vt:lpstr>Earthquakes: where are we now ?</vt:lpstr>
      <vt:lpstr>Lectures organization</vt:lpstr>
      <vt:lpstr>Lectures organization</vt:lpstr>
      <vt:lpstr>Lectures organization</vt:lpstr>
      <vt:lpstr>Lectures organization</vt:lpstr>
      <vt:lpstr>Lectures organization</vt:lpstr>
      <vt:lpstr>Evening invited talks</vt:lpstr>
      <vt:lpstr>Students evening</vt:lpstr>
    </vt:vector>
  </TitlesOfParts>
  <Company>CNRS-Géoazur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Deform2015 thematic school</dc:title>
  <dc:creator>Jean-Mathieu Nocquet</dc:creator>
  <cp:lastModifiedBy>Jean-Mathieu Nocquet</cp:lastModifiedBy>
  <cp:revision>26</cp:revision>
  <dcterms:created xsi:type="dcterms:W3CDTF">2015-02-06T07:48:57Z</dcterms:created>
  <dcterms:modified xsi:type="dcterms:W3CDTF">2015-02-06T22:07:36Z</dcterms:modified>
</cp:coreProperties>
</file>