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71" r:id="rId5"/>
    <p:sldId id="261" r:id="rId6"/>
    <p:sldId id="262" r:id="rId7"/>
    <p:sldId id="263" r:id="rId8"/>
    <p:sldId id="272" r:id="rId9"/>
    <p:sldId id="273" r:id="rId10"/>
    <p:sldId id="264" r:id="rId11"/>
    <p:sldId id="265" r:id="rId12"/>
    <p:sldId id="278" r:id="rId13"/>
    <p:sldId id="279" r:id="rId14"/>
    <p:sldId id="276" r:id="rId15"/>
    <p:sldId id="280" r:id="rId16"/>
    <p:sldId id="275" r:id="rId17"/>
    <p:sldId id="274" r:id="rId18"/>
    <p:sldId id="281" r:id="rId19"/>
    <p:sldId id="282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38" d="100"/>
          <a:sy n="138" d="100"/>
        </p:scale>
        <p:origin x="-84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FADD2-EB87-CB4A-8032-C6B077D852D8}" type="datetimeFigureOut">
              <a:rPr lang="en-US" smtClean="0"/>
              <a:pPr/>
              <a:t>5/22/11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F3FDB-6A0D-254F-9F00-B9834E506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FADD2-EB87-CB4A-8032-C6B077D852D8}" type="datetimeFigureOut">
              <a:rPr lang="en-US" smtClean="0"/>
              <a:pPr/>
              <a:t>5/22/11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F3FDB-6A0D-254F-9F00-B9834E506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FADD2-EB87-CB4A-8032-C6B077D852D8}" type="datetimeFigureOut">
              <a:rPr lang="en-US" smtClean="0"/>
              <a:pPr/>
              <a:t>5/22/11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F3FDB-6A0D-254F-9F00-B9834E506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FADD2-EB87-CB4A-8032-C6B077D852D8}" type="datetimeFigureOut">
              <a:rPr lang="en-US" smtClean="0"/>
              <a:pPr/>
              <a:t>5/22/11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F3FDB-6A0D-254F-9F00-B9834E506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FADD2-EB87-CB4A-8032-C6B077D852D8}" type="datetimeFigureOut">
              <a:rPr lang="en-US" smtClean="0"/>
              <a:pPr/>
              <a:t>5/22/11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F3FDB-6A0D-254F-9F00-B9834E506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FADD2-EB87-CB4A-8032-C6B077D852D8}" type="datetimeFigureOut">
              <a:rPr lang="en-US" smtClean="0"/>
              <a:pPr/>
              <a:t>5/22/11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F3FDB-6A0D-254F-9F00-B9834E506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FADD2-EB87-CB4A-8032-C6B077D852D8}" type="datetimeFigureOut">
              <a:rPr lang="en-US" smtClean="0"/>
              <a:pPr/>
              <a:t>5/22/11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F3FDB-6A0D-254F-9F00-B9834E506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FADD2-EB87-CB4A-8032-C6B077D852D8}" type="datetimeFigureOut">
              <a:rPr lang="en-US" smtClean="0"/>
              <a:pPr/>
              <a:t>5/22/11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F3FDB-6A0D-254F-9F00-B9834E506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FADD2-EB87-CB4A-8032-C6B077D852D8}" type="datetimeFigureOut">
              <a:rPr lang="en-US" smtClean="0"/>
              <a:pPr/>
              <a:t>5/22/11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F3FDB-6A0D-254F-9F00-B9834E506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FADD2-EB87-CB4A-8032-C6B077D852D8}" type="datetimeFigureOut">
              <a:rPr lang="en-US" smtClean="0"/>
              <a:pPr/>
              <a:t>5/22/11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F3FDB-6A0D-254F-9F00-B9834E506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FADD2-EB87-CB4A-8032-C6B077D852D8}" type="datetimeFigureOut">
              <a:rPr lang="en-US" smtClean="0"/>
              <a:pPr/>
              <a:t>5/22/11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F3FDB-6A0D-254F-9F00-B9834E506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FADD2-EB87-CB4A-8032-C6B077D852D8}" type="datetimeFigureOut">
              <a:rPr lang="en-US" smtClean="0"/>
              <a:pPr/>
              <a:t>5/22/11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F3FDB-6A0D-254F-9F00-B9834E506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video" Target="file://localhost/Users/jpv/TohokuEarthquakeJapan/Public/201103_GMKyoshin.mpg" TargetMode="Externa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df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df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df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df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df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df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df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9143" y="18671"/>
            <a:ext cx="53038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FR" sz="2400" b="1" dirty="0" smtClean="0"/>
              <a:t>Le séisme de </a:t>
            </a:r>
            <a:r>
              <a:rPr lang="fr-FR" sz="2400" b="1" dirty="0" err="1" smtClean="0"/>
              <a:t>Tohoku-Chiho</a:t>
            </a:r>
            <a:r>
              <a:rPr lang="fr-FR" sz="2400" b="1" dirty="0" smtClean="0"/>
              <a:t>, Japon</a:t>
            </a:r>
          </a:p>
          <a:p>
            <a:pPr algn="ctr">
              <a:spcAft>
                <a:spcPts val="1200"/>
              </a:spcAft>
            </a:pPr>
            <a:r>
              <a:rPr lang="fr-FR" sz="2400" b="1" dirty="0" smtClean="0"/>
              <a:t>11 Mars 2011, 5:46:23 UTC</a:t>
            </a:r>
          </a:p>
          <a:p>
            <a:pPr algn="ctr">
              <a:spcAft>
                <a:spcPts val="1200"/>
              </a:spcAft>
            </a:pPr>
            <a:r>
              <a:rPr lang="fr-FR" sz="2400" b="1" dirty="0" smtClean="0"/>
              <a:t>Magnitude 9.0</a:t>
            </a:r>
            <a:endParaRPr lang="fr-FR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91133" y="1764986"/>
            <a:ext cx="5255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P. Bernard, J.-P. </a:t>
            </a:r>
            <a:r>
              <a:rPr lang="fr-FR" sz="1600" i="1" dirty="0" err="1" smtClean="0"/>
              <a:t>Vilotte</a:t>
            </a:r>
            <a:r>
              <a:rPr lang="fr-FR" sz="1600" i="1" dirty="0" smtClean="0"/>
              <a:t> and E. </a:t>
            </a:r>
            <a:r>
              <a:rPr lang="fr-FR" sz="1600" i="1" dirty="0" err="1" smtClean="0"/>
              <a:t>Stutzmann</a:t>
            </a:r>
            <a:r>
              <a:rPr lang="fr-FR" sz="1600" i="1" dirty="0" smtClean="0"/>
              <a:t>, IPGP 16 Mars 2011</a:t>
            </a:r>
            <a:endParaRPr lang="fr-FR" sz="16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6" y="18681"/>
            <a:ext cx="3352800" cy="22128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856" y="2350627"/>
            <a:ext cx="6761480" cy="4505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2" y="1245421"/>
            <a:ext cx="4785360" cy="4627880"/>
          </a:xfrm>
          <a:prstGeom prst="rect">
            <a:avLst/>
          </a:prstGeom>
        </p:spPr>
      </p:pic>
      <p:pic>
        <p:nvPicPr>
          <p:cNvPr id="5" name="201103_GMKyoshin.mp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101964" y="1831314"/>
            <a:ext cx="3977640" cy="3535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75" y="49324"/>
            <a:ext cx="5546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NIED : KNET observations (energy scale)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882"/>
            <a:ext cx="9171432" cy="5904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W_acc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84" y="0"/>
            <a:ext cx="766103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W_dsp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14" y="0"/>
            <a:ext cx="771157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6088" cy="798830"/>
          </a:xfrm>
          <a:prstGeom prst="rect">
            <a:avLst/>
          </a:prstGeom>
        </p:spPr>
      </p:pic>
      <p:grpSp>
        <p:nvGrpSpPr>
          <p:cNvPr id="2" name="Group 8"/>
          <p:cNvGrpSpPr/>
          <p:nvPr/>
        </p:nvGrpSpPr>
        <p:grpSpPr>
          <a:xfrm>
            <a:off x="5146432" y="191534"/>
            <a:ext cx="3831182" cy="6432985"/>
            <a:chOff x="3652391" y="28017"/>
            <a:chExt cx="3831182" cy="70692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2681" y="28017"/>
              <a:ext cx="3820891" cy="26424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2391" y="2644820"/>
              <a:ext cx="3831182" cy="25264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2393" y="5171231"/>
              <a:ext cx="3831179" cy="19260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730" y="2446667"/>
            <a:ext cx="4725162" cy="31478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8" y="1055247"/>
            <a:ext cx="5161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/>
              <a:t>Séisme de </a:t>
            </a:r>
            <a:r>
              <a:rPr lang="fr-FR" sz="2400" dirty="0" err="1" smtClean="0"/>
              <a:t>Tohoku</a:t>
            </a:r>
            <a:r>
              <a:rPr lang="fr-FR" sz="2400" dirty="0" smtClean="0"/>
              <a:t>, Japon, 11 Mars 2011</a:t>
            </a:r>
          </a:p>
          <a:p>
            <a:pPr algn="ctr"/>
            <a:r>
              <a:rPr lang="fr-FR" sz="2400" dirty="0" smtClean="0"/>
              <a:t>Enregistré par le réseau GEOSCOPE</a:t>
            </a:r>
            <a:endParaRPr lang="fr-FR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-2011-Ide-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026187" y="224786"/>
            <a:ext cx="5025009" cy="648487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-2011-Ide-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4606" y="772995"/>
            <a:ext cx="9067800" cy="56845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-2011-Id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32794" y="0"/>
            <a:ext cx="667841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323" y="461012"/>
            <a:ext cx="4762195" cy="58544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sunamiKamaishiMe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122" y="0"/>
            <a:ext cx="46317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46" y="289509"/>
            <a:ext cx="8801100" cy="6415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ismeEastHonshuMa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59080" y="207446"/>
            <a:ext cx="6659880" cy="655853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-2011-Ker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93785" y="127646"/>
            <a:ext cx="7337044" cy="663155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4121" t="3981"/>
          <a:stretch>
            <a:fillRect/>
          </a:stretch>
        </p:blipFill>
        <p:spPr>
          <a:xfrm>
            <a:off x="1674862" y="349691"/>
            <a:ext cx="5412026" cy="63463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17335" y="6340377"/>
            <a:ext cx="1266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Kato (1998)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6" y="1139787"/>
            <a:ext cx="9029784" cy="5194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6" y="1114003"/>
            <a:ext cx="900684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-2011-Simon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51440" y="0"/>
            <a:ext cx="7441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-2011-Simons-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010464" y="109730"/>
            <a:ext cx="5441442" cy="66537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65</Words>
  <Application>Microsoft Macintosh PowerPoint</Application>
  <PresentationFormat>On-screen Show (4:3)</PresentationFormat>
  <Paragraphs>8</Paragraphs>
  <Slides>19</Slides>
  <Notes>0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IPG Paris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Jean-Pierre Vilotte</dc:creator>
  <cp:lastModifiedBy>Jean-Pierre Vilotte</cp:lastModifiedBy>
  <cp:revision>3</cp:revision>
  <dcterms:created xsi:type="dcterms:W3CDTF">2011-05-22T16:18:58Z</dcterms:created>
  <dcterms:modified xsi:type="dcterms:W3CDTF">2011-05-22T16:42:45Z</dcterms:modified>
</cp:coreProperties>
</file>